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1188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7D1274-DA73-4E9B-9FA1-1368E8E3CA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0F86D74B-4EBD-4321-BBDE-4B16A3051D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545B1FE-B1DB-4A4E-96D6-17E263E265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D563E-484E-4259-B759-83CAE57B6CBE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83B4BDF-D16D-46A8-BDE6-211F0EED4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8E7BB7A-0E8C-4599-A4F0-BA6BAC705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04D05-5978-4431-92BC-08277F8EEEC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7275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A164C5-8CF6-4B1A-A668-85620968E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CF79738-0275-4A1B-B50A-584FB84B18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9645BE4-0819-4676-92A2-BFDEC55195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D563E-484E-4259-B759-83CAE57B6CBE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041427A-A19E-47D5-B1F0-93C67D8C8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6D4D96B-E533-4F50-BCDC-8B5020B66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04D05-5978-4431-92BC-08277F8EEEC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3087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7A03E536-1F98-4F6B-95B2-75D547DDBE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9BBF468-1E75-464B-9C7F-FAAE756DE8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43ACCB-A4B2-4957-9323-C179FC86A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D563E-484E-4259-B759-83CAE57B6CBE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09AFC97-9EDD-416B-B188-29DC22BF06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D817899-ACC1-4757-BCC2-F69BD720F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04D05-5978-4431-92BC-08277F8EEEC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70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F64704F-48AF-494A-A8DF-020F58351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2709838-E0B2-4A6E-83CC-364CF0D8EB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9EAB0CF-E262-4704-802F-8B392DAC3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D563E-484E-4259-B759-83CAE57B6CBE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A91F670-64FB-4442-9B63-657B09455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B95F7A7-A7D5-4022-BCBC-94998F203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04D05-5978-4431-92BC-08277F8EEEC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271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D180709-7F3D-4DC7-91A6-80390FC9D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3162BD3-EC48-406E-A2CD-59E04A6F63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225380B-8190-4AA9-91C0-018E83A6B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D563E-484E-4259-B759-83CAE57B6CBE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5625E8E-878C-48B8-925C-4B9CA3004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5DF1F15-D56F-44F0-896C-68D5E470F1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04D05-5978-4431-92BC-08277F8EEEC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8979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4387FE7-7FA0-41F8-9715-48C0E72C6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3E3D116-FC5D-4BB9-BD86-300C7D0963B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22879ED-66D5-4E08-8F9F-6A6B2069B7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3EAEB37-47A8-47EF-A24A-E08138DB1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D563E-484E-4259-B759-83CAE57B6CBE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DBAB53A-F1D8-45EF-A41F-C23589A465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CF53347-7BF0-4107-8ED1-1F40D79F9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04D05-5978-4431-92BC-08277F8EEEC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479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027812-D9E9-42FE-9B38-2E0B30A53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398FE36-58D1-4AE9-8812-BCEADB7C84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08DDC049-3EC8-4935-90D2-7A76A54361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C979087-DC48-4E8A-A5A7-390F0CDF0E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8F81F846-6593-40C1-B715-2DA69008344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26D793B-C784-4EEC-BE8B-DB972CE2A3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D563E-484E-4259-B759-83CAE57B6CBE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7372CEF3-8F34-474B-A9D2-992299D65E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55E7083-7AD7-4ED5-8CB7-3E6265FFDE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04D05-5978-4431-92BC-08277F8EEEC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890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5D4E3C-82EC-4814-80DC-1C2FE4619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9EDF3A1B-E948-424E-980D-209F306AC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D563E-484E-4259-B759-83CAE57B6CBE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6A9E26AA-E271-4F82-8B17-A29BFB9B7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A34B7FC-054D-48BD-8CB0-BF8659EEF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04D05-5978-4431-92BC-08277F8EEEC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451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C5A9EFBF-7161-4D91-9FBF-333342D9A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D563E-484E-4259-B759-83CAE57B6CBE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81FF8C0-CC2F-434E-ADA6-E538FFFC2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4384E72-BA2D-40C0-B2EB-903F2AC7B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04D05-5978-4431-92BC-08277F8EEEC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781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1CD972-5648-4576-8699-5C4BD59F8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D18D71C-7ED2-4948-A4D8-D38535CF7C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DCB6CC5-A188-40E4-AC0A-A778B7894F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865810C-7581-41BB-8020-B44FA9DC3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D563E-484E-4259-B759-83CAE57B6CBE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2246454-1AE8-4B91-9B8E-F35F3DC73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BFFB294-3ADE-4D4D-9A07-B64F131487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04D05-5978-4431-92BC-08277F8EEEC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304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DAEC7B-5F8F-4D89-B1CB-2F4036202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645E49BA-AB98-4DE3-A1B4-D2B84B4BB8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3CF84325-8F4F-4FBA-BFC9-4707811322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71BFB97-34C8-4D79-9A6C-31CF9A714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D563E-484E-4259-B759-83CAE57B6CBE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8372B9C-DE1A-409C-9DAE-F242C0FFA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BDB044C-C13F-4B09-959F-EC7F4C211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604D05-5978-4431-92BC-08277F8EEEC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332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1DB4C559-6012-4DCA-982A-4447B488B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867505C-6B54-4E9A-B38B-F261140BBB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8205D71-DF9C-453E-9569-DA98432EBC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D563E-484E-4259-B759-83CAE57B6CBE}" type="datetimeFigureOut">
              <a:rPr lang="en-US" smtClean="0"/>
              <a:t>3/1/2021</a:t>
            </a:fld>
            <a:endParaRPr lang="en-US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67FDB96-A01C-4381-A8B1-FE6A8C91E5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B702881-938D-444B-B2C6-C0D8F57C818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604D05-5978-4431-92BC-08277F8EEECB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180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0A5133-DAC6-4540-A1F7-92A49A6121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Definition of SVD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FD5E0853-EF63-471F-A86D-CA5D9FA128A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:r>
                  <a:rPr lang="en-US" dirty="0"/>
                  <a:t>Consider A, a </a:t>
                </a:r>
                <a:r>
                  <a:rPr lang="en-US" dirty="0" err="1"/>
                  <a:t>mxn</a:t>
                </a:r>
                <a:r>
                  <a:rPr lang="en-US" dirty="0"/>
                  <a:t> matrix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fr-BE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BE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p>
                          <m:r>
                            <a:rPr lang="fr-BE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fr-BE" b="0" i="1" smtClean="0">
                          <a:latin typeface="Cambria Math" panose="02040503050406030204" pitchFamily="18" charset="0"/>
                        </a:rPr>
                        <m:t>𝐴</m:t>
                      </m:r>
                      <m:sSub>
                        <m:sSubPr>
                          <m:ctrlPr>
                            <a:rPr lang="fr-B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BE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fr-BE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fr-BE" b="0" i="1" smtClean="0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fr-BE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BE" b="0" i="1" smtClean="0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fr-BE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  <m:sup>
                          <m:r>
                            <a:rPr lang="fr-BE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sSub>
                        <m:sSubPr>
                          <m:ctrlPr>
                            <a:rPr lang="fr-B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BE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fr-BE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fr-BE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fr-BE" b="0" i="1" smtClean="0">
                            <a:latin typeface="Cambria Math" panose="02040503050406030204" pitchFamily="18" charset="0"/>
                          </a:rPr>
                          <m:t>𝐴</m:t>
                        </m:r>
                      </m:e>
                      <m:sup>
                        <m:r>
                          <a:rPr lang="fr-BE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a:rPr lang="fr-BE" b="0" i="1" smtClean="0">
                        <a:latin typeface="Cambria Math" panose="02040503050406030204" pitchFamily="18" charset="0"/>
                      </a:rPr>
                      <m:t>𝐴</m:t>
                    </m:r>
                  </m:oMath>
                </a14:m>
                <a:r>
                  <a:rPr lang="en-US" dirty="0"/>
                  <a:t> is a </a:t>
                </a:r>
                <a:r>
                  <a:rPr lang="en-US" dirty="0" err="1"/>
                  <a:t>nxn</a:t>
                </a:r>
                <a:r>
                  <a:rPr lang="en-US" dirty="0"/>
                  <a:t> matrix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fr-BE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fr-BE" b="0" i="1" smtClean="0">
                            <a:latin typeface="Cambria Math" panose="02040503050406030204" pitchFamily="18" charset="0"/>
                          </a:rPr>
                          <m:t>𝜎</m:t>
                        </m:r>
                      </m:e>
                      <m:sub>
                        <m:r>
                          <a:rPr lang="fr-BE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  <m:sup>
                        <m:r>
                          <a:rPr lang="fr-BE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dirty="0"/>
                  <a:t> are the eigenvalues, </a:t>
                </a:r>
                <a14:m>
                  <m:oMath xmlns:m="http://schemas.openxmlformats.org/officeDocument/2006/math">
                    <m:r>
                      <a:rPr lang="fr-BE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 corresponds to the number of non-null values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fr-B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BE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fr-BE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dirty="0"/>
                  <a:t> are the corresponding eigenvectors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BE" b="0" i="1" smtClean="0">
                          <a:latin typeface="Cambria Math" panose="02040503050406030204" pitchFamily="18" charset="0"/>
                        </a:rPr>
                        <m:t>𝐴</m:t>
                      </m:r>
                      <m:sSub>
                        <m:sSubPr>
                          <m:ctrlPr>
                            <a:rPr lang="fr-B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BE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fr-BE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r>
                        <a:rPr lang="fr-BE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B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BE" b="0" i="1" smtClean="0">
                              <a:latin typeface="Cambria Math" panose="02040503050406030204" pitchFamily="18" charset="0"/>
                            </a:rPr>
                            <m:t>𝜎</m:t>
                          </m:r>
                        </m:e>
                        <m:sub>
                          <m:r>
                            <a:rPr lang="fr-BE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  <m:sSub>
                        <m:sSubPr>
                          <m:ctrlPr>
                            <a:rPr lang="fr-BE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BE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e>
                        <m:sub>
                          <m:r>
                            <a:rPr lang="fr-BE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The singular values are </a:t>
                </a:r>
                <a14:m>
                  <m:oMath xmlns:m="http://schemas.openxmlformats.org/officeDocument/2006/math">
                    <m:r>
                      <a:rPr lang="fr-BE" b="0" i="1" smtClean="0">
                        <a:latin typeface="Cambria Math" panose="02040503050406030204" pitchFamily="18" charset="0"/>
                      </a:rPr>
                      <m:t>+</m:t>
                    </m:r>
                    <m:rad>
                      <m:radPr>
                        <m:degHide m:val="on"/>
                        <m:ctrlPr>
                          <a:rPr lang="fr-BE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Sup>
                          <m:sSubSupPr>
                            <m:ctrlPr>
                              <a:rPr lang="fr-BE" b="0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fr-BE" b="0" i="1" smtClean="0">
                                <a:latin typeface="Cambria Math" panose="02040503050406030204" pitchFamily="18" charset="0"/>
                              </a:rPr>
                              <m:t>𝜎</m:t>
                            </m:r>
                          </m:e>
                          <m:sub>
                            <m:r>
                              <a:rPr lang="fr-BE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  <m:sup>
                            <m:r>
                              <a:rPr lang="fr-BE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bSup>
                      </m:e>
                    </m:rad>
                  </m:oMath>
                </a14:m>
                <a:r>
                  <a:rPr lang="en-US" dirty="0"/>
                  <a:t> and the corresponding U and V matrices are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fr-BE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fr-BE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BE" b="0" i="1" smtClean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fr-BE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fr-BE" b="0" i="1" smtClean="0">
                            <a:latin typeface="Cambria Math" panose="02040503050406030204" pitchFamily="18" charset="0"/>
                          </a:rPr>
                          <m:t>⋯</m:t>
                        </m:r>
                        <m:sSub>
                          <m:sSubPr>
                            <m:ctrlPr>
                              <a:rPr lang="fr-BE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BE" b="0" i="1" smtClean="0">
                                <a:latin typeface="Cambria Math" panose="02040503050406030204" pitchFamily="18" charset="0"/>
                              </a:rPr>
                              <m:t>𝑣</m:t>
                            </m:r>
                          </m:e>
                          <m:sub>
                            <m:r>
                              <a:rPr lang="fr-BE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fr-BE" b="0" i="1" smtClean="0">
                        <a:latin typeface="Cambria Math" panose="02040503050406030204" pitchFamily="18" charset="0"/>
                      </a:rPr>
                      <m:t>[</m:t>
                    </m:r>
                    <m:sSub>
                      <m:sSubPr>
                        <m:ctrlPr>
                          <a:rPr lang="fr-B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BE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fr-BE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fr-BE" b="0" i="1" smtClean="0">
                        <a:latin typeface="Cambria Math" panose="02040503050406030204" pitchFamily="18" charset="0"/>
                      </a:rPr>
                      <m:t>⋯</m:t>
                    </m:r>
                    <m:sSub>
                      <m:sSubPr>
                        <m:ctrlPr>
                          <a:rPr lang="fr-BE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BE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fr-BE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r>
                      <a:rPr lang="fr-BE" b="0" i="1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>
          <p:sp>
            <p:nvSpPr>
              <p:cNvPr id="3" name="Espace réservé du contenu 2">
                <a:extLst>
                  <a:ext uri="{FF2B5EF4-FFF2-40B4-BE49-F238E27FC236}">
                    <a16:creationId xmlns:a16="http://schemas.microsoft.com/office/drawing/2014/main" id="{FD5E0853-EF63-471F-A86D-CA5D9FA128A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043" t="-2101" b="-33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93125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33A5BF2-0997-47B4-B041-A341A705CA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Matlab</a:t>
            </a:r>
            <a:r>
              <a:rPr lang="en-US" dirty="0"/>
              <a:t> function </a:t>
            </a:r>
            <a:r>
              <a:rPr lang="en-US" dirty="0" err="1"/>
              <a:t>svd</a:t>
            </a:r>
            <a:r>
              <a:rPr lang="en-US" dirty="0"/>
              <a:t> vs. definition</a:t>
            </a:r>
          </a:p>
        </p:txBody>
      </p:sp>
      <p:pic>
        <p:nvPicPr>
          <p:cNvPr id="7" name="Espace réservé du contenu 6">
            <a:extLst>
              <a:ext uri="{FF2B5EF4-FFF2-40B4-BE49-F238E27FC236}">
                <a16:creationId xmlns:a16="http://schemas.microsoft.com/office/drawing/2014/main" id="{BC217BC3-4778-425B-B3D6-08F046899B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96" r="4733"/>
          <a:stretch/>
        </p:blipFill>
        <p:spPr>
          <a:xfrm>
            <a:off x="2269822" y="1491424"/>
            <a:ext cx="6912278" cy="5164512"/>
          </a:xfrm>
        </p:spPr>
      </p:pic>
    </p:spTree>
    <p:extLst>
      <p:ext uri="{BB962C8B-B14F-4D97-AF65-F5344CB8AC3E}">
        <p14:creationId xmlns:p14="http://schemas.microsoft.com/office/powerpoint/2010/main" val="10001373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5E463F7-2273-40A3-A985-442A5AE093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Value in latex </a:t>
            </a:r>
            <a:r>
              <a:rPr lang="en-US" dirty="0" err="1"/>
              <a:t>printf</a:t>
            </a:r>
            <a:endParaRPr lang="en-US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862007D-4DEB-445E-8AD9-41CFD77AD7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9400" y="1825625"/>
            <a:ext cx="3949700" cy="4351338"/>
          </a:xfrm>
        </p:spPr>
        <p:txBody>
          <a:bodyPr/>
          <a:lstStyle/>
          <a:p>
            <a:pPr marL="0" indent="0" algn="just">
              <a:buNone/>
            </a:pPr>
            <a:r>
              <a:rPr lang="en-US" dirty="0" err="1"/>
              <a:t>C’est</a:t>
            </a:r>
            <a:r>
              <a:rPr lang="en-US" dirty="0"/>
              <a:t> trop </a:t>
            </a:r>
            <a:r>
              <a:rPr lang="en-US" dirty="0" err="1"/>
              <a:t>moche</a:t>
            </a:r>
            <a:r>
              <a:rPr lang="en-US" dirty="0"/>
              <a:t> </a:t>
            </a:r>
            <a:r>
              <a:rPr lang="en-US" dirty="0" err="1"/>
              <a:t>même</a:t>
            </a:r>
            <a:r>
              <a:rPr lang="en-US" dirty="0"/>
              <a:t> </a:t>
            </a:r>
            <a:r>
              <a:rPr lang="en-US" dirty="0" err="1"/>
              <a:t>quand</a:t>
            </a:r>
            <a:r>
              <a:rPr lang="en-US" dirty="0"/>
              <a:t> </a:t>
            </a:r>
            <a:r>
              <a:rPr lang="en-US" dirty="0" err="1"/>
              <a:t>j’utilise</a:t>
            </a:r>
            <a:r>
              <a:rPr lang="en-US" dirty="0"/>
              <a:t> des real et positive symbolic values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8AEA8FD-816F-4ABC-896D-EA6B937F23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9758" y="1459098"/>
            <a:ext cx="6687483" cy="502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6306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46BEF2-BE6D-4A0A-816A-9A1804FB8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Try to see if plotting the U and V matrix depending on the frequency is relevant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FA54081-7EA3-4A43-9829-7D17696228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NO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24106B8-894B-413F-ABD7-17F4FE5D95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895" y="2489199"/>
            <a:ext cx="5336840" cy="426010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0F55F4D-95D6-46CA-A163-BDA3196E77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0540" y="2058627"/>
            <a:ext cx="6016960" cy="4690681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1ECDA807-6B61-447C-885C-B0A974768C1A}"/>
              </a:ext>
            </a:extLst>
          </p:cNvPr>
          <p:cNvSpPr txBox="1"/>
          <p:nvPr/>
        </p:nvSpPr>
        <p:spPr>
          <a:xfrm>
            <a:off x="5638800" y="2978150"/>
            <a:ext cx="91440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8D0A728-0E03-4748-BA0E-FCAC7EDF396C}"/>
              </a:ext>
            </a:extLst>
          </p:cNvPr>
          <p:cNvSpPr txBox="1"/>
          <p:nvPr/>
        </p:nvSpPr>
        <p:spPr>
          <a:xfrm flipH="1">
            <a:off x="8430559" y="1739024"/>
            <a:ext cx="1399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U(1:4,2)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1DC7E3B2-3FF8-4E92-A52F-1EFD462FF58B}"/>
              </a:ext>
            </a:extLst>
          </p:cNvPr>
          <p:cNvSpPr txBox="1">
            <a:spLocks/>
          </p:cNvSpPr>
          <p:nvPr/>
        </p:nvSpPr>
        <p:spPr>
          <a:xfrm>
            <a:off x="838200" y="183549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/>
              <a:t>NO</a:t>
            </a:r>
            <a:endParaRPr lang="en-US" dirty="0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6882AC03-238B-4933-AA90-A1654DE81E5D}"/>
              </a:ext>
            </a:extLst>
          </p:cNvPr>
          <p:cNvSpPr txBox="1"/>
          <p:nvPr/>
        </p:nvSpPr>
        <p:spPr>
          <a:xfrm flipH="1">
            <a:off x="2169459" y="2132724"/>
            <a:ext cx="1399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U(1:4,3)</a:t>
            </a:r>
          </a:p>
        </p:txBody>
      </p:sp>
    </p:spTree>
    <p:extLst>
      <p:ext uri="{BB962C8B-B14F-4D97-AF65-F5344CB8AC3E}">
        <p14:creationId xmlns:p14="http://schemas.microsoft.com/office/powerpoint/2010/main" val="10814704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17B67A88-70E1-445A-914E-BDE7B9B857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221" y="2203258"/>
            <a:ext cx="5937779" cy="4654742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369FC76B-1120-404F-94AC-A554BC77DCE7}"/>
              </a:ext>
            </a:extLst>
          </p:cNvPr>
          <p:cNvSpPr txBox="1"/>
          <p:nvPr/>
        </p:nvSpPr>
        <p:spPr>
          <a:xfrm flipH="1">
            <a:off x="2169459" y="1815224"/>
            <a:ext cx="1399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V(1:6,3)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D58C85D-3E5C-4164-BAE1-AB2EC951CE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4221" y="2231449"/>
            <a:ext cx="5937779" cy="4626551"/>
          </a:xfrm>
          <a:prstGeom prst="rect">
            <a:avLst/>
          </a:prstGeom>
        </p:spPr>
      </p:pic>
      <p:sp>
        <p:nvSpPr>
          <p:cNvPr id="9" name="ZoneTexte 8">
            <a:extLst>
              <a:ext uri="{FF2B5EF4-FFF2-40B4-BE49-F238E27FC236}">
                <a16:creationId xmlns:a16="http://schemas.microsoft.com/office/drawing/2014/main" id="{7125709D-2A9A-4499-A70B-C82F02337434}"/>
              </a:ext>
            </a:extLst>
          </p:cNvPr>
          <p:cNvSpPr txBox="1"/>
          <p:nvPr/>
        </p:nvSpPr>
        <p:spPr>
          <a:xfrm flipH="1">
            <a:off x="8623302" y="1893507"/>
            <a:ext cx="13992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V(1:6,2)</a:t>
            </a:r>
          </a:p>
        </p:txBody>
      </p:sp>
    </p:spTree>
    <p:extLst>
      <p:ext uri="{BB962C8B-B14F-4D97-AF65-F5344CB8AC3E}">
        <p14:creationId xmlns:p14="http://schemas.microsoft.com/office/powerpoint/2010/main" val="90321578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</Words>
  <Application>Microsoft Office PowerPoint</Application>
  <PresentationFormat>Grand écran</PresentationFormat>
  <Paragraphs>19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Cambria Math</vt:lpstr>
      <vt:lpstr>Thème Office</vt:lpstr>
      <vt:lpstr>Definition of SVD</vt:lpstr>
      <vt:lpstr>Matlab function svd vs. definition</vt:lpstr>
      <vt:lpstr>Value in latex printf</vt:lpstr>
      <vt:lpstr>Try to see if plotting the U and V matrix depending on the frequency is relevant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Definition of SVD</dc:title>
  <dc:creator>WATCHI  Jennifer</dc:creator>
  <cp:lastModifiedBy>WATCHI  Jennifer</cp:lastModifiedBy>
  <cp:revision>7</cp:revision>
  <dcterms:created xsi:type="dcterms:W3CDTF">2021-03-01T09:38:33Z</dcterms:created>
  <dcterms:modified xsi:type="dcterms:W3CDTF">2021-03-01T14:03:19Z</dcterms:modified>
</cp:coreProperties>
</file>